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35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7560005" y="0"/>
                </a:moveTo>
                <a:lnTo>
                  <a:pt x="0" y="0"/>
                </a:lnTo>
                <a:lnTo>
                  <a:pt x="0" y="10692003"/>
                </a:lnTo>
                <a:lnTo>
                  <a:pt x="7560005" y="10692003"/>
                </a:lnTo>
                <a:lnTo>
                  <a:pt x="7560005" y="0"/>
                </a:lnTo>
                <a:close/>
              </a:path>
            </a:pathLst>
          </a:custGeom>
          <a:solidFill>
            <a:srgbClr val="00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48653192-DB09-9916-D5BE-3E08CD393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45" r="50000"/>
          <a:stretch>
            <a:fillRect/>
          </a:stretch>
        </p:blipFill>
        <p:spPr>
          <a:xfrm>
            <a:off x="0" y="3996436"/>
            <a:ext cx="7556500" cy="4208711"/>
          </a:xfrm>
          <a:prstGeom prst="rect">
            <a:avLst/>
          </a:prstGeom>
        </p:spPr>
      </p:pic>
      <p:pic>
        <p:nvPicPr>
          <p:cNvPr id="7" name="図 6" descr="座る, テーブル, 持つ, 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42C229B-1AEA-F0E2-A3A8-20A1C3494F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52" r="50000"/>
          <a:stretch>
            <a:fillRect/>
          </a:stretch>
        </p:blipFill>
        <p:spPr>
          <a:xfrm>
            <a:off x="-16510" y="0"/>
            <a:ext cx="7573010" cy="4208710"/>
          </a:xfrm>
          <a:prstGeom prst="rect">
            <a:avLst/>
          </a:prstGeom>
        </p:spPr>
      </p:pic>
      <p:pic>
        <p:nvPicPr>
          <p:cNvPr id="9" name="図 8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D298393B-E904-81B4-AA8D-6291559CF2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176" r="50000"/>
          <a:stretch>
            <a:fillRect/>
          </a:stretch>
        </p:blipFill>
        <p:spPr>
          <a:xfrm>
            <a:off x="-16510" y="7861300"/>
            <a:ext cx="7573010" cy="28321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A87558B-3A24-1837-25E3-B10EA4E6C7CF}"/>
              </a:ext>
            </a:extLst>
          </p:cNvPr>
          <p:cNvSpPr txBox="1"/>
          <p:nvPr/>
        </p:nvSpPr>
        <p:spPr>
          <a:xfrm>
            <a:off x="6437744" y="1012098"/>
            <a:ext cx="10358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rPr>
              <a:t>▼ご予約はこちら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CCA2CD5-2580-D914-9A30-3325AE58CF21}"/>
              </a:ext>
            </a:extLst>
          </p:cNvPr>
          <p:cNvSpPr/>
          <p:nvPr/>
        </p:nvSpPr>
        <p:spPr>
          <a:xfrm>
            <a:off x="6505510" y="1257452"/>
            <a:ext cx="886996" cy="87700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B055ACA8-258F-28F2-999C-C65F3E424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52" y="1316030"/>
            <a:ext cx="762180" cy="7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5FA967-C613-D8DB-FDC1-AB26FE738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EED2FC14-C934-149D-78A6-250FC53FB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54" r="50000"/>
          <a:stretch>
            <a:fillRect/>
          </a:stretch>
        </p:blipFill>
        <p:spPr>
          <a:xfrm>
            <a:off x="0" y="0"/>
            <a:ext cx="7556500" cy="4195018"/>
          </a:xfrm>
          <a:prstGeom prst="rect">
            <a:avLst/>
          </a:prstGeom>
        </p:spPr>
      </p:pic>
      <p:pic>
        <p:nvPicPr>
          <p:cNvPr id="5" name="図 4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FE947A7A-BB2A-FE33-9961-BA9A9B7FFD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54" r="50000"/>
          <a:stretch>
            <a:fillRect/>
          </a:stretch>
        </p:blipFill>
        <p:spPr>
          <a:xfrm>
            <a:off x="0" y="3243372"/>
            <a:ext cx="7556500" cy="4195018"/>
          </a:xfrm>
          <a:prstGeom prst="rect">
            <a:avLst/>
          </a:prstGeom>
        </p:spPr>
      </p:pic>
      <p:pic>
        <p:nvPicPr>
          <p:cNvPr id="7" name="図 6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1315981-07DD-CA95-3EB2-AC0ED9FF15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989" r="50000"/>
          <a:stretch>
            <a:fillRect/>
          </a:stretch>
        </p:blipFill>
        <p:spPr>
          <a:xfrm>
            <a:off x="0" y="7251700"/>
            <a:ext cx="7556500" cy="3365500"/>
          </a:xfrm>
          <a:prstGeom prst="rect">
            <a:avLst/>
          </a:prstGeom>
        </p:spPr>
      </p:pic>
      <p:pic>
        <p:nvPicPr>
          <p:cNvPr id="8" name="図 7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26D8922-3950-F7B4-F9A4-C1DB37F24A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4550" r="50000"/>
          <a:stretch>
            <a:fillRect/>
          </a:stretch>
        </p:blipFill>
        <p:spPr>
          <a:xfrm>
            <a:off x="0" y="10453116"/>
            <a:ext cx="7556500" cy="241300"/>
          </a:xfrm>
          <a:prstGeom prst="rect">
            <a:avLst/>
          </a:prstGeom>
        </p:spPr>
      </p:pic>
      <p:grpSp>
        <p:nvGrpSpPr>
          <p:cNvPr id="9" name="object 153">
            <a:extLst>
              <a:ext uri="{FF2B5EF4-FFF2-40B4-BE49-F238E27FC236}">
                <a16:creationId xmlns:a16="http://schemas.microsoft.com/office/drawing/2014/main" id="{A85BA543-73FC-6ED2-B562-ABF6F35BCDB3}"/>
              </a:ext>
            </a:extLst>
          </p:cNvPr>
          <p:cNvGrpSpPr/>
          <p:nvPr/>
        </p:nvGrpSpPr>
        <p:grpSpPr>
          <a:xfrm>
            <a:off x="3854622" y="7539990"/>
            <a:ext cx="3434715" cy="2515870"/>
            <a:chOff x="3847376" y="7602308"/>
            <a:chExt cx="3434715" cy="2515870"/>
          </a:xfrm>
        </p:grpSpPr>
        <p:sp>
          <p:nvSpPr>
            <p:cNvPr id="10" name="object 154">
              <a:extLst>
                <a:ext uri="{FF2B5EF4-FFF2-40B4-BE49-F238E27FC236}">
                  <a16:creationId xmlns:a16="http://schemas.microsoft.com/office/drawing/2014/main" id="{B84669FA-20F0-C144-18DA-8AF941FCF7F3}"/>
                </a:ext>
              </a:extLst>
            </p:cNvPr>
            <p:cNvSpPr/>
            <p:nvPr/>
          </p:nvSpPr>
          <p:spPr>
            <a:xfrm>
              <a:off x="3853726" y="7608658"/>
              <a:ext cx="3422015" cy="2503170"/>
            </a:xfrm>
            <a:custGeom>
              <a:avLst/>
              <a:gdLst/>
              <a:ahLst/>
              <a:cxnLst/>
              <a:rect l="l" t="t" r="r" b="b"/>
              <a:pathLst>
                <a:path w="3422015" h="2503170">
                  <a:moveTo>
                    <a:pt x="3422015" y="0"/>
                  </a:moveTo>
                  <a:lnTo>
                    <a:pt x="0" y="0"/>
                  </a:lnTo>
                  <a:lnTo>
                    <a:pt x="0" y="2502865"/>
                  </a:lnTo>
                  <a:lnTo>
                    <a:pt x="3422015" y="2502865"/>
                  </a:lnTo>
                  <a:lnTo>
                    <a:pt x="3422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55">
              <a:extLst>
                <a:ext uri="{FF2B5EF4-FFF2-40B4-BE49-F238E27FC236}">
                  <a16:creationId xmlns:a16="http://schemas.microsoft.com/office/drawing/2014/main" id="{59FE0DEC-A28B-A01D-6E97-AB55EA354DC9}"/>
                </a:ext>
              </a:extLst>
            </p:cNvPr>
            <p:cNvSpPr/>
            <p:nvPr/>
          </p:nvSpPr>
          <p:spPr>
            <a:xfrm>
              <a:off x="3853726" y="7608658"/>
              <a:ext cx="3422015" cy="2503170"/>
            </a:xfrm>
            <a:custGeom>
              <a:avLst/>
              <a:gdLst/>
              <a:ahLst/>
              <a:cxnLst/>
              <a:rect l="l" t="t" r="r" b="b"/>
              <a:pathLst>
                <a:path w="3422015" h="2503170">
                  <a:moveTo>
                    <a:pt x="3422015" y="2502865"/>
                  </a:moveTo>
                  <a:lnTo>
                    <a:pt x="0" y="2502865"/>
                  </a:lnTo>
                  <a:lnTo>
                    <a:pt x="0" y="0"/>
                  </a:lnTo>
                  <a:lnTo>
                    <a:pt x="3422015" y="0"/>
                  </a:lnTo>
                  <a:lnTo>
                    <a:pt x="3422015" y="2502865"/>
                  </a:lnTo>
                  <a:close/>
                </a:path>
              </a:pathLst>
            </a:custGeom>
            <a:ln w="12700">
              <a:solidFill>
                <a:srgbClr val="0E34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D3356BB-6B54-0DB5-AFA7-3D91C9E31E4A}"/>
              </a:ext>
            </a:extLst>
          </p:cNvPr>
          <p:cNvSpPr/>
          <p:nvPr/>
        </p:nvSpPr>
        <p:spPr>
          <a:xfrm>
            <a:off x="3869665" y="7550110"/>
            <a:ext cx="3413785" cy="468154"/>
          </a:xfrm>
          <a:prstGeom prst="rect">
            <a:avLst/>
          </a:prstGeom>
          <a:solidFill>
            <a:srgbClr val="0F3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F367A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76A812-DB53-3A23-8BF7-33143B3546B8}"/>
              </a:ext>
            </a:extLst>
          </p:cNvPr>
          <p:cNvSpPr txBox="1"/>
          <p:nvPr/>
        </p:nvSpPr>
        <p:spPr>
          <a:xfrm>
            <a:off x="3869666" y="8106717"/>
            <a:ext cx="1305165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□ </a:t>
            </a:r>
            <a:r>
              <a:rPr lang="en-US" altLang="ja-JP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11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コース</a:t>
            </a:r>
            <a:endParaRPr lang="ja-JP" altLang="en-US" sz="1200" b="1" dirty="0">
              <a:solidFill>
                <a:srgbClr val="0F367A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□ </a:t>
            </a:r>
            <a:r>
              <a:rPr lang="en-US" altLang="ja-JP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11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コース</a:t>
            </a:r>
            <a:endParaRPr lang="en-US" altLang="ja-JP" sz="1200" b="1" dirty="0">
              <a:solidFill>
                <a:srgbClr val="0F367A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□ </a:t>
            </a:r>
            <a:r>
              <a:rPr lang="en-US" altLang="ja-JP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･</a:t>
            </a:r>
            <a:r>
              <a:rPr lang="en-US" altLang="ja-JP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11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コース</a:t>
            </a:r>
            <a:endParaRPr lang="ja-JP" altLang="en-US" sz="1200" b="1" dirty="0">
              <a:solidFill>
                <a:srgbClr val="0F367A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□ </a:t>
            </a:r>
            <a:r>
              <a:rPr lang="en-US" altLang="ja-JP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8</a:t>
            </a:r>
            <a:r>
              <a:rPr lang="ja-JP" altLang="en-US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･</a:t>
            </a:r>
            <a:r>
              <a:rPr lang="en-US" altLang="ja-JP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9</a:t>
            </a:r>
            <a:r>
              <a:rPr lang="ja-JP" altLang="en-US" sz="11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コース</a:t>
            </a:r>
            <a:endParaRPr lang="en-US" altLang="ja-JP" sz="1200" b="1" dirty="0">
              <a:solidFill>
                <a:srgbClr val="0F367A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□ </a:t>
            </a:r>
            <a:r>
              <a:rPr lang="en-US" altLang="ja-JP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ja-JP" altLang="en-US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･</a:t>
            </a:r>
            <a:r>
              <a:rPr lang="en-US" altLang="ja-JP" sz="14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r>
            <a:r>
              <a:rPr lang="ja-JP" altLang="en-US" sz="1100" b="1" dirty="0">
                <a:solidFill>
                  <a:srgbClr val="0F367A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コース</a:t>
            </a:r>
            <a:endParaRPr lang="en-US" altLang="ja-JP" sz="1200" b="1" dirty="0">
              <a:solidFill>
                <a:srgbClr val="0F367A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BA797D6-FBC2-B071-758D-3662D9803545}"/>
              </a:ext>
            </a:extLst>
          </p:cNvPr>
          <p:cNvSpPr txBox="1"/>
          <p:nvPr/>
        </p:nvSpPr>
        <p:spPr>
          <a:xfrm>
            <a:off x="5116465" y="8863286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新宿展示場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15FE6BD-2E02-3AD3-CBBB-F9192A091B0C}"/>
              </a:ext>
            </a:extLst>
          </p:cNvPr>
          <p:cNvSpPr txBox="1"/>
          <p:nvPr/>
        </p:nvSpPr>
        <p:spPr>
          <a:xfrm>
            <a:off x="5113722" y="9504209"/>
            <a:ext cx="1107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立川ショールーム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B83E7D4-9434-7132-0D78-4B40207CAC18}"/>
              </a:ext>
            </a:extLst>
          </p:cNvPr>
          <p:cNvSpPr txBox="1"/>
          <p:nvPr/>
        </p:nvSpPr>
        <p:spPr>
          <a:xfrm>
            <a:off x="5113722" y="9200716"/>
            <a:ext cx="942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横浜第</a:t>
            </a:r>
            <a:r>
              <a:rPr kumimoji="1" lang="en-US" altLang="ja-JP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展示場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00B805-B8F1-6024-6F6D-E9B6222D6E64}"/>
              </a:ext>
            </a:extLst>
          </p:cNvPr>
          <p:cNvSpPr txBox="1"/>
          <p:nvPr/>
        </p:nvSpPr>
        <p:spPr>
          <a:xfrm>
            <a:off x="6528651" y="8228361"/>
            <a:ext cx="6479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9:10</a:t>
            </a:r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集合</a:t>
            </a:r>
            <a:endParaRPr kumimoji="1" lang="ja-JP" altLang="en-US" sz="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0EB3F4A-3310-1CB6-0941-9620FF35C8C5}"/>
              </a:ext>
            </a:extLst>
          </p:cNvPr>
          <p:cNvSpPr txBox="1"/>
          <p:nvPr/>
        </p:nvSpPr>
        <p:spPr>
          <a:xfrm>
            <a:off x="6525769" y="8544942"/>
            <a:ext cx="6479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9:30</a:t>
            </a:r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集合</a:t>
            </a:r>
            <a:endParaRPr kumimoji="1" lang="ja-JP" altLang="en-US" sz="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59DC16E-DB0A-C51F-6552-438F5A09F9A8}"/>
              </a:ext>
            </a:extLst>
          </p:cNvPr>
          <p:cNvSpPr txBox="1"/>
          <p:nvPr/>
        </p:nvSpPr>
        <p:spPr>
          <a:xfrm>
            <a:off x="6525769" y="8882207"/>
            <a:ext cx="6479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9:00</a:t>
            </a:r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集合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03F35F9-4800-B88F-82E6-40ADA212AF7C}"/>
              </a:ext>
            </a:extLst>
          </p:cNvPr>
          <p:cNvSpPr txBox="1"/>
          <p:nvPr/>
        </p:nvSpPr>
        <p:spPr>
          <a:xfrm>
            <a:off x="4483126" y="7633989"/>
            <a:ext cx="2237087" cy="37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</a:rPr>
              <a:t>当日のご参加コース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988AFE0-6C7F-988D-ABBD-70618F230AF2}"/>
              </a:ext>
            </a:extLst>
          </p:cNvPr>
          <p:cNvSpPr txBox="1"/>
          <p:nvPr/>
        </p:nvSpPr>
        <p:spPr>
          <a:xfrm>
            <a:off x="5106917" y="8228361"/>
            <a:ext cx="1338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トヨタホーム山梨工場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DB02DAE-8FF2-A229-F39B-588EB7E04B92}"/>
              </a:ext>
            </a:extLst>
          </p:cNvPr>
          <p:cNvSpPr txBox="1"/>
          <p:nvPr/>
        </p:nvSpPr>
        <p:spPr>
          <a:xfrm>
            <a:off x="5106917" y="8544942"/>
            <a:ext cx="1338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トヨタホーム山梨工場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0C4187E-9877-C435-B128-C8E418D56D23}"/>
              </a:ext>
            </a:extLst>
          </p:cNvPr>
          <p:cNvSpPr txBox="1"/>
          <p:nvPr/>
        </p:nvSpPr>
        <p:spPr>
          <a:xfrm>
            <a:off x="6525769" y="9200716"/>
            <a:ext cx="6479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9:15</a:t>
            </a:r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集合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2BBBFBE-5DD5-3007-B166-42470BFEB19A}"/>
              </a:ext>
            </a:extLst>
          </p:cNvPr>
          <p:cNvSpPr txBox="1"/>
          <p:nvPr/>
        </p:nvSpPr>
        <p:spPr>
          <a:xfrm>
            <a:off x="6460046" y="9504209"/>
            <a:ext cx="7136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10:45</a:t>
            </a:r>
            <a:r>
              <a:rPr kumimoji="1"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集合</a:t>
            </a:r>
          </a:p>
        </p:txBody>
      </p:sp>
    </p:spTree>
    <p:extLst>
      <p:ext uri="{BB962C8B-B14F-4D97-AF65-F5344CB8AC3E}">
        <p14:creationId xmlns:p14="http://schemas.microsoft.com/office/powerpoint/2010/main" val="3722539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52</Words>
  <Application>Microsoft Office PowerPoint</Application>
  <PresentationFormat>ユーザー設定</PresentationFormat>
  <Paragraphs>17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5" baseType="lpstr">
      <vt:lpstr>游ゴシック</vt:lpstr>
      <vt:lpstr>Calibri</vt:lpstr>
      <vt:lpstr>Office Theme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ol山梨_26_0214_TH_PREMIUM工場見学_A4_4</dc:title>
  <dc:creator>三鷹展示場共用  事務機</dc:creator>
  <cp:lastModifiedBy>三鷹展示場</cp:lastModifiedBy>
  <cp:revision>8</cp:revision>
  <dcterms:created xsi:type="dcterms:W3CDTF">2026-01-05T07:22:06Z</dcterms:created>
  <dcterms:modified xsi:type="dcterms:W3CDTF">2026-01-22T04:45:54Z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2025-12-08T00:00:00Z</vt:filetime>
  </property>
  <property fmtid="{D5CDD505-2E9C-101B-9397-08002B2CF9AE}" pid="3" name="Creator">
    <vt:lpwstr>Adobe Illustrator 28.7 (Macintosh)</vt:lpwstr>
  </property>
  <property fmtid="{D5CDD505-2E9C-101B-9397-08002B2CF9AE}" pid="4" name="LastSaved">
    <vt:filetime>2026-01-05T00:00:00Z</vt:filetime>
  </property>
  <property fmtid="{D5CDD505-2E9C-101B-9397-08002B2CF9AE}" pid="5" name="Producer">
    <vt:lpwstr>Adobe PDF library 17.00</vt:lpwstr>
  </property>
</Properties>
</file>